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"/>
  </p:notesMasterIdLst>
  <p:sldIdLst>
    <p:sldId id="256" r:id="rId2"/>
    <p:sldId id="258" r:id="rId3"/>
  </p:sldIdLst>
  <p:sldSz cx="9144000" cy="5143500" type="screen16x9"/>
  <p:notesSz cx="6858000" cy="9144000"/>
  <p:embeddedFontLst>
    <p:embeddedFont>
      <p:font typeface="Bradley Hand ITC" panose="03070402050302030203" pitchFamily="66" charset="0"/>
      <p:regular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d36f544b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d36f544b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4" y="744575"/>
            <a:ext cx="4191600" cy="18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655650"/>
            <a:ext cx="4191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 hasCustomPrompt="1"/>
          </p:nvPr>
        </p:nvSpPr>
        <p:spPr>
          <a:xfrm>
            <a:off x="3753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311700" y="2017425"/>
            <a:ext cx="3999900" cy="25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832400" y="2162825"/>
            <a:ext cx="3999900" cy="2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sz="4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263162" y="1128713"/>
            <a:ext cx="3301569" cy="1339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CC00"/>
                </a:solidFill>
                <a:latin typeface="Bradley Hand ITC" panose="03070402050302030203" pitchFamily="66" charset="0"/>
              </a:rPr>
              <a:t>8ig Five</a:t>
            </a:r>
            <a:endParaRPr sz="6600" dirty="0">
              <a:solidFill>
                <a:srgbClr val="FFCC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263162" y="2168112"/>
            <a:ext cx="4191600" cy="25824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Anggota Kelompok:</a:t>
            </a:r>
            <a:endParaRPr sz="2000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Luthfan Darma Prasetia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Fakri Farid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/>
              <a:t>Zahrah</a:t>
            </a:r>
            <a:r>
              <a:rPr lang="en-ID" sz="1800" dirty="0"/>
              <a:t> </a:t>
            </a:r>
            <a:r>
              <a:rPr lang="en-ID" sz="1800" dirty="0" err="1"/>
              <a:t>Zalfah</a:t>
            </a:r>
            <a:r>
              <a:rPr lang="en-ID" sz="1800" dirty="0"/>
              <a:t> </a:t>
            </a:r>
            <a:r>
              <a:rPr lang="en-ID" sz="1800" dirty="0" err="1"/>
              <a:t>Aslim</a:t>
            </a:r>
            <a:br>
              <a:rPr lang="en-ID" sz="1800" dirty="0"/>
            </a:br>
            <a:r>
              <a:rPr lang="en-ID" sz="1800" dirty="0" err="1"/>
              <a:t>Azriel</a:t>
            </a:r>
            <a:r>
              <a:rPr lang="en-ID" sz="1800" dirty="0"/>
              <a:t> </a:t>
            </a:r>
            <a:r>
              <a:rPr lang="en-ID" sz="1800" dirty="0" err="1"/>
              <a:t>Rahmansyah</a:t>
            </a:r>
            <a:r>
              <a:rPr lang="en-ID" sz="1800" dirty="0"/>
              <a:t> Holy</a:t>
            </a:r>
            <a:br>
              <a:rPr lang="en-ID" sz="1800" dirty="0"/>
            </a:br>
            <a:r>
              <a:rPr lang="en-ID" sz="1800" dirty="0"/>
              <a:t>Muhammad </a:t>
            </a:r>
            <a:r>
              <a:rPr lang="en-ID" sz="1800" dirty="0" err="1"/>
              <a:t>Rivan</a:t>
            </a:r>
            <a:r>
              <a:rPr lang="en-ID" sz="1800" dirty="0"/>
              <a:t> </a:t>
            </a:r>
            <a:r>
              <a:rPr lang="en-ID" sz="1800" dirty="0" err="1"/>
              <a:t>Ditrama</a:t>
            </a:r>
            <a:endParaRPr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39350" y="140225"/>
            <a:ext cx="407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 dirty="0"/>
              <a:t>Stage 0</a:t>
            </a:r>
            <a:br>
              <a:rPr lang="en" sz="1820" dirty="0"/>
            </a:br>
            <a:r>
              <a:rPr lang="en" sz="1820" dirty="0"/>
              <a:t>E-commerce Shipping Data</a:t>
            </a:r>
            <a:endParaRPr sz="1820" dirty="0"/>
          </a:p>
        </p:txBody>
      </p:sp>
      <p:sp>
        <p:nvSpPr>
          <p:cNvPr id="74" name="Google Shape;74;p17"/>
          <p:cNvSpPr txBox="1"/>
          <p:nvPr/>
        </p:nvSpPr>
        <p:spPr>
          <a:xfrm>
            <a:off x="439350" y="898007"/>
            <a:ext cx="7716663" cy="324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Problem</a:t>
            </a:r>
            <a:r>
              <a:rPr lang="en" sz="1000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Sebuah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perusahaan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e-commerce yang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menjual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produk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elektronik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ingin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mengetahui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metode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pengiriman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yang paling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efektif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dari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segi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waktu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 dan mode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j-lt"/>
              </a:rPr>
              <a:t>transportasi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j-l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100" b="0" i="0" dirty="0">
              <a:solidFill>
                <a:srgbClr val="202124"/>
              </a:solidFill>
              <a:effectLst/>
              <a:latin typeface="Roboto" panose="020B06040202020202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/>
              <a:t>Objective: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>
                <a:solidFill>
                  <a:schemeClr val="tx1"/>
                </a:solidFill>
                <a:latin typeface="+mn-lt"/>
              </a:rPr>
              <a:t>S</a:t>
            </a:r>
            <a:r>
              <a:rPr lang="en" sz="1100" dirty="0">
                <a:solidFill>
                  <a:schemeClr val="tx1"/>
                </a:solidFill>
                <a:latin typeface="+mn-lt"/>
              </a:rPr>
              <a:t>ortir data set (Data Kosong dan Data duplikasi)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tx1"/>
                </a:solidFill>
                <a:latin typeface="+mn-lt"/>
              </a:rPr>
              <a:t>Mengaggregasi setiap mode of shipment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dirty="0">
                <a:solidFill>
                  <a:schemeClr val="tx1"/>
                </a:solidFill>
                <a:effectLst/>
                <a:latin typeface="+mn-lt"/>
              </a:rPr>
              <a:t>Memvisualisasikan vari</a:t>
            </a:r>
            <a:r>
              <a:rPr lang="en" sz="1100" dirty="0">
                <a:solidFill>
                  <a:schemeClr val="tx1"/>
                </a:solidFill>
                <a:latin typeface="+mn-lt"/>
              </a:rPr>
              <a:t>abel reach on time dengan customer rating</a:t>
            </a:r>
            <a:endParaRPr lang="en-ID" sz="1100" i="0" dirty="0">
              <a:solidFill>
                <a:schemeClr val="tx1"/>
              </a:solidFill>
              <a:effectLst/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Goal: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Dengan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adanya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model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ini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, Customer Rating Score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dapat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diketahui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secara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otomatis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,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sehingga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perusahaan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dapat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secara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efektif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mengetahui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keterkiriman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en-ID" sz="1100" b="0" i="0" dirty="0" err="1">
                <a:solidFill>
                  <a:srgbClr val="202124"/>
                </a:solidFill>
                <a:effectLst/>
                <a:latin typeface="+mn-lt"/>
              </a:rPr>
              <a:t>produknya</a:t>
            </a:r>
            <a:r>
              <a:rPr lang="en-ID" sz="1100" b="0" i="0" dirty="0">
                <a:solidFill>
                  <a:srgbClr val="202124"/>
                </a:solidFill>
                <a:effectLst/>
                <a:latin typeface="+mn-lt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Business metrics</a:t>
            </a:r>
            <a:r>
              <a:rPr lang="en" sz="1000" dirty="0"/>
              <a:t>:</a:t>
            </a:r>
            <a:br>
              <a:rPr lang="en" sz="1000" dirty="0"/>
            </a:br>
            <a:r>
              <a:rPr lang="en" sz="1050" i="1" dirty="0"/>
              <a:t>Mode of shipment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 dirty="0"/>
              <a:t>Customer Rating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/>
              <a:t>Product Important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dirty="0"/>
              <a:t>Weight in </a:t>
            </a:r>
            <a:r>
              <a:rPr lang="en-US" sz="1050" i="1" dirty="0" err="1"/>
              <a:t>gms</a:t>
            </a:r>
            <a:endParaRPr lang="en-US" sz="105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114</Words>
  <Application>Microsoft Office PowerPoint</Application>
  <PresentationFormat>On-screen Show (16:9)</PresentationFormat>
  <Paragraphs>21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Montserrat</vt:lpstr>
      <vt:lpstr>Calibri</vt:lpstr>
      <vt:lpstr>Bradley Hand ITC</vt:lpstr>
      <vt:lpstr>Roboto</vt:lpstr>
      <vt:lpstr>Simple Light</vt:lpstr>
      <vt:lpstr>8ig Five</vt:lpstr>
      <vt:lpstr>Stage 0 E-commerce Shipping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8ig Five</dc:title>
  <dc:creator>Luthfan Darma Prasetia</dc:creator>
  <cp:lastModifiedBy>Luthfan Darma Prasetia</cp:lastModifiedBy>
  <cp:revision>2</cp:revision>
  <dcterms:modified xsi:type="dcterms:W3CDTF">2022-03-27T12:51:30Z</dcterms:modified>
</cp:coreProperties>
</file>